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7648" y="0"/>
            <a:ext cx="836870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104" y="0"/>
            <a:ext cx="792779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191" y="0"/>
            <a:ext cx="775161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2272" y="0"/>
            <a:ext cx="775945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9898" y="0"/>
            <a:ext cx="794420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4417" y="0"/>
            <a:ext cx="789516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351" y="0"/>
            <a:ext cx="790329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10447" y="0"/>
            <a:ext cx="923106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2021-06-11T04:46:59Z</dcterms:created>
  <dcterms:modified xsi:type="dcterms:W3CDTF">2021-06-11T04:46:59Z</dcterms:modified>
</cp:coreProperties>
</file>